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6" r:id="rId3"/>
    <p:sldId id="267" r:id="rId4"/>
    <p:sldId id="259" r:id="rId5"/>
    <p:sldId id="260" r:id="rId6"/>
    <p:sldId id="261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1DE779-F955-4C8C-8053-0A3D16550F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Beperkingen en stoornissen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F7FDD-615A-41EC-BF1A-3946A99D0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W19</a:t>
            </a:r>
          </a:p>
          <a:p>
            <a:r>
              <a:rPr lang="nl-NL" dirty="0"/>
              <a:t>Periode 3</a:t>
            </a:r>
          </a:p>
          <a:p>
            <a:r>
              <a:rPr lang="nl-NL" dirty="0"/>
              <a:t>Les 3</a:t>
            </a:r>
          </a:p>
        </p:txBody>
      </p:sp>
    </p:spTree>
    <p:extLst>
      <p:ext uri="{BB962C8B-B14F-4D97-AF65-F5344CB8AC3E}">
        <p14:creationId xmlns:p14="http://schemas.microsoft.com/office/powerpoint/2010/main" val="986388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E97E75-6B31-43A4-A561-1BDA7EC2B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mentimeter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689303-BA49-4E35-8A2F-1F6B5F55B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Wat vinden jullie ervan dat ik (de eerste les) de regels met jullie doornam? Wat leverde dat voor jullie op?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Menti.com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363057</a:t>
            </a:r>
          </a:p>
        </p:txBody>
      </p:sp>
    </p:spTree>
    <p:extLst>
      <p:ext uri="{BB962C8B-B14F-4D97-AF65-F5344CB8AC3E}">
        <p14:creationId xmlns:p14="http://schemas.microsoft.com/office/powerpoint/2010/main" val="3072244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ACA6B-5ED1-4B2F-AE0C-FF82DAFD5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mentimeter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F6B044-F4D9-40FD-981B-A995C3A3D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/>
              <a:t>Waar moeten de docenten tijdens het beoordelen van de workshops volgens jullie op letten?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Menti.com</a:t>
            </a:r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965654</a:t>
            </a:r>
          </a:p>
        </p:txBody>
      </p:sp>
    </p:spTree>
    <p:extLst>
      <p:ext uri="{BB962C8B-B14F-4D97-AF65-F5344CB8AC3E}">
        <p14:creationId xmlns:p14="http://schemas.microsoft.com/office/powerpoint/2010/main" val="3438766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95E9E-8F9B-4A9D-9931-ADD1EB4E6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Terugblik vorige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DDFD6B-DAAF-489D-B706-6BA6C53E0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2200" b="1" dirty="0"/>
              <a:t>Wat is een ontwikkelingsachterstand?</a:t>
            </a:r>
          </a:p>
          <a:p>
            <a:pPr marL="0" indent="0" algn="ctr">
              <a:buNone/>
            </a:pPr>
            <a:r>
              <a:rPr lang="nl-NL" sz="2200" dirty="0"/>
              <a:t>  Ontwikkeling van mijlpalen verloopt trager op een of meerdere gebieden</a:t>
            </a:r>
          </a:p>
          <a:p>
            <a:pPr algn="ctr"/>
            <a:endParaRPr lang="nl-NL" sz="2200" dirty="0"/>
          </a:p>
          <a:p>
            <a:pPr marL="0" indent="0" algn="ctr">
              <a:buNone/>
            </a:pPr>
            <a:r>
              <a:rPr lang="nl-NL" sz="2200" b="1" dirty="0"/>
              <a:t>Wat is een ontwikkelingsstoornis?</a:t>
            </a:r>
          </a:p>
          <a:p>
            <a:pPr marL="0" indent="0" algn="ctr">
              <a:buNone/>
            </a:pPr>
            <a:r>
              <a:rPr lang="nl-NL" sz="2200" dirty="0"/>
              <a:t>   Lichamelijk of psychische aandoening waardoor de ontwikkeling anders verloopt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77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57C056-3710-4BBB-87DA-FCAAEF2D9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Risico- en beschermfactoren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6C24F9-6A44-4B28-AE18-2576AE79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627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200" b="1" dirty="0"/>
              <a:t>Wat zijn risicofactoren?</a:t>
            </a:r>
          </a:p>
          <a:p>
            <a:pPr marL="0" indent="0" algn="ctr">
              <a:buNone/>
            </a:pPr>
            <a:r>
              <a:rPr lang="nl-NL" sz="2200" dirty="0"/>
              <a:t>Een element of aspect dat bepaalt hoe groot het gevaar voor schade, verlies of ziekte is</a:t>
            </a:r>
          </a:p>
          <a:p>
            <a:pPr algn="ctr"/>
            <a:endParaRPr lang="nl-NL" sz="2200" dirty="0"/>
          </a:p>
          <a:p>
            <a:pPr marL="0" indent="0" algn="ctr">
              <a:buNone/>
            </a:pPr>
            <a:r>
              <a:rPr lang="nl-NL" sz="2200" b="1" dirty="0"/>
              <a:t>Wat zijn beschermende factoren?</a:t>
            </a:r>
          </a:p>
          <a:p>
            <a:pPr marL="0" indent="0" algn="ctr">
              <a:buNone/>
            </a:pPr>
            <a:r>
              <a:rPr lang="nl-NL" sz="2200" dirty="0"/>
              <a:t>Vormen een buffer tegen de invloed van risicofactoren</a:t>
            </a:r>
          </a:p>
          <a:p>
            <a:pPr marL="0" indent="0" algn="ctr">
              <a:buNone/>
            </a:pP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390421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B19E36-6499-49DA-925B-52A48BCF9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Omgeving- en erfelijke factoren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B22F5D-E884-47FA-A935-A0041EA97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200" b="1" dirty="0"/>
              <a:t>Wat zijn omgevingsfactoren?</a:t>
            </a:r>
          </a:p>
          <a:p>
            <a:pPr marL="0" indent="0" algn="ctr">
              <a:buNone/>
            </a:pPr>
            <a:r>
              <a:rPr lang="nl-NL" sz="2200" dirty="0"/>
              <a:t>Factoren die niet direct onderdeel van het probleem vormen, maar wel een rol spelen</a:t>
            </a:r>
          </a:p>
          <a:p>
            <a:pPr algn="ctr"/>
            <a:endParaRPr lang="nl-NL" sz="2200" dirty="0"/>
          </a:p>
          <a:p>
            <a:pPr marL="0" indent="0" algn="ctr">
              <a:buNone/>
            </a:pPr>
            <a:r>
              <a:rPr lang="nl-NL" sz="2200" b="1" dirty="0"/>
              <a:t>Wat zijn erfelijke factoren?</a:t>
            </a:r>
          </a:p>
          <a:p>
            <a:pPr marL="0" indent="0" algn="ctr">
              <a:buNone/>
            </a:pPr>
            <a:r>
              <a:rPr lang="nl-NL" sz="2200" dirty="0"/>
              <a:t>Veroorzaakt door de genen</a:t>
            </a:r>
          </a:p>
        </p:txBody>
      </p:sp>
    </p:spTree>
    <p:extLst>
      <p:ext uri="{BB962C8B-B14F-4D97-AF65-F5344CB8AC3E}">
        <p14:creationId xmlns:p14="http://schemas.microsoft.com/office/powerpoint/2010/main" val="1685226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67C77A-8BCF-490F-8866-1876098A4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Casus </a:t>
            </a:r>
            <a:r>
              <a:rPr lang="nl-NL" dirty="0" err="1"/>
              <a:t>saskia</a:t>
            </a:r>
            <a:r>
              <a:rPr lang="nl-NL" dirty="0"/>
              <a:t> bakker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B2B6B5-204F-401E-85FB-07CC1E981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134231"/>
          </a:xfrm>
        </p:spPr>
        <p:txBody>
          <a:bodyPr>
            <a:normAutofit/>
          </a:bodyPr>
          <a:lstStyle/>
          <a:p>
            <a:r>
              <a:rPr lang="nl-NL" sz="2200" dirty="0"/>
              <a:t>Ga met jullie groepje bij elkaar zitten</a:t>
            </a:r>
          </a:p>
          <a:p>
            <a:r>
              <a:rPr lang="nl-NL" sz="2200" dirty="0"/>
              <a:t>Jullie krijgen per groepje een casus</a:t>
            </a:r>
          </a:p>
          <a:p>
            <a:r>
              <a:rPr lang="nl-NL" sz="2200" dirty="0"/>
              <a:t>Haal zoveel mogelijk </a:t>
            </a:r>
            <a:r>
              <a:rPr lang="nl-NL" sz="2200" b="1" dirty="0"/>
              <a:t>risico- en beschermfactoren </a:t>
            </a:r>
            <a:r>
              <a:rPr lang="nl-NL" sz="2200" dirty="0"/>
              <a:t>uit de casus en schrijf deze op</a:t>
            </a:r>
          </a:p>
          <a:p>
            <a:r>
              <a:rPr lang="nl-NL" sz="2200" dirty="0"/>
              <a:t>Als jullie de schoolmaatschappelijk werker zouden zijn, hoe zouden jullie Saskia dan proberen te begeleiden?</a:t>
            </a:r>
          </a:p>
          <a:p>
            <a:r>
              <a:rPr lang="nl-NL" sz="2200" dirty="0"/>
              <a:t>15 minuten de tijd</a:t>
            </a:r>
          </a:p>
          <a:p>
            <a:r>
              <a:rPr lang="nl-NL" sz="2200" dirty="0"/>
              <a:t>Klassikaal bespreken</a:t>
            </a:r>
          </a:p>
        </p:txBody>
      </p:sp>
    </p:spTree>
    <p:extLst>
      <p:ext uri="{BB962C8B-B14F-4D97-AF65-F5344CB8AC3E}">
        <p14:creationId xmlns:p14="http://schemas.microsoft.com/office/powerpoint/2010/main" val="2078817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361419-83EE-43AE-8CD5-56CD108CC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834640"/>
            <a:ext cx="7729728" cy="1188720"/>
          </a:xfrm>
        </p:spPr>
        <p:txBody>
          <a:bodyPr/>
          <a:lstStyle/>
          <a:p>
            <a:r>
              <a:rPr lang="nl-NL" dirty="0"/>
              <a:t>Aan de slag met jullie workshop</a:t>
            </a:r>
          </a:p>
        </p:txBody>
      </p:sp>
    </p:spTree>
    <p:extLst>
      <p:ext uri="{BB962C8B-B14F-4D97-AF65-F5344CB8AC3E}">
        <p14:creationId xmlns:p14="http://schemas.microsoft.com/office/powerpoint/2010/main" val="2517445300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218</Words>
  <Application>Microsoft Office PowerPoint</Application>
  <PresentationFormat>Breedbeeld</PresentationFormat>
  <Paragraphs>42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Pakket</vt:lpstr>
      <vt:lpstr>Beperkingen en stoornissen</vt:lpstr>
      <vt:lpstr>mentimeter</vt:lpstr>
      <vt:lpstr>mentimeter</vt:lpstr>
      <vt:lpstr>Terugblik vorige les</vt:lpstr>
      <vt:lpstr>Risico- en beschermfactoren</vt:lpstr>
      <vt:lpstr>Omgeving- en erfelijke factoren</vt:lpstr>
      <vt:lpstr>Casus saskia bakker</vt:lpstr>
      <vt:lpstr>Aan de slag met jullie workshop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Beperkingen en stoornissen</dc:title>
  <dc:creator>Myrthe Langeveld</dc:creator>
  <cp:lastModifiedBy>Myrthe Langeveld</cp:lastModifiedBy>
  <cp:revision>3</cp:revision>
  <dcterms:created xsi:type="dcterms:W3CDTF">2020-03-05T13:04:19Z</dcterms:created>
  <dcterms:modified xsi:type="dcterms:W3CDTF">2020-05-11T11:41:53Z</dcterms:modified>
</cp:coreProperties>
</file>